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CA9E-8F8B-8B8F-D29B-27B104584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0F9D2-8153-13B3-9894-F16C2AE9D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1918F-A3AB-6DEC-086B-230928D4F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DB19-FD1D-4D7D-8C3B-ADDE4CF3B233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1D2EC-3CD8-E6CA-4E7A-302CDFE9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182C0-15C2-1CB7-CC34-58525376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3A621-D9CC-4CA6-98D7-68A195EEB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00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F0C2-479D-08B5-161B-E840BF75D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DDFC1-A2DD-FA78-DC05-313E61588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E94EB-F239-BC6D-9C0A-809F1EA3A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DB19-FD1D-4D7D-8C3B-ADDE4CF3B233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79DB5-84A3-CEB4-2AC4-4483BC294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AE1E3-77C6-625E-2265-8BE600F3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3A621-D9CC-4CA6-98D7-68A195EEB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621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0C4612-9312-447F-7DFE-7B5C7F3312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DF1FB7-2F79-85E7-603E-12CA17D73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E6F7-D931-9986-D1B7-33E71FF6F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DB19-FD1D-4D7D-8C3B-ADDE4CF3B233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72A40-9EDA-EC1D-5BF8-C7EC3F000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4E1DE-7068-B6BB-8344-C8CC0291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3A621-D9CC-4CA6-98D7-68A195EEB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818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C8B6-B5B7-F07B-89FF-411EECFA4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6657-065D-6796-48C5-ED7BDC39B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772F0-240B-3415-081C-CEC5C4C7F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DB19-FD1D-4D7D-8C3B-ADDE4CF3B233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C886-AC4A-D8FF-61B2-5442D01D0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F5E82-AA4A-449D-34DB-E7489535A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3A621-D9CC-4CA6-98D7-68A195EEB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67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69B5-A490-E4BD-3094-98EB70799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9F384-E66D-C7C8-246B-4FEECB65B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74EF1-C642-D3DA-0F34-C2D45AB2E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DB19-FD1D-4D7D-8C3B-ADDE4CF3B233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C6D9C-1BB4-0A56-E839-29CA3D34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E5B9A-A02D-A3D8-5517-54DDE667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3A621-D9CC-4CA6-98D7-68A195EEB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30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C051F-DF35-B242-096A-83BE60EE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D1D1E-2716-B1BB-33D0-C996385B2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D70AE-B974-1A65-3224-61C4F279C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4767A-80A7-61C5-352E-B01F1B82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DB19-FD1D-4D7D-8C3B-ADDE4CF3B233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20ECC-0AFA-382A-4368-4824CBDD5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354F9-A116-EF7A-EAB5-FB0B361D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3A621-D9CC-4CA6-98D7-68A195EEB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005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1864B-29E9-D87A-BEF5-4149B0BEB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139E6-D3F3-E5D3-BBA0-0080B1541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D43BC-25B5-8851-E42F-932D04A26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A5FB54-8967-CA0B-5D03-DF4651B62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B58572-9A05-2420-0F16-8BCDCF5F3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96974F-A2DB-B1C1-7A42-5848CBDA6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DB19-FD1D-4D7D-8C3B-ADDE4CF3B233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46C723-7283-528E-234F-B904CD363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62068D-6CC6-BC9E-F36F-B4A4107B3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3A621-D9CC-4CA6-98D7-68A195EEB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89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9D5D-0022-129D-83F7-2DEF31C1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6C2776-E960-C398-73AC-662C3818D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DB19-FD1D-4D7D-8C3B-ADDE4CF3B233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4E8FF-4D5F-9AF4-2E3E-1EE9DC5AD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E7602-C5B2-684C-43EC-22D031002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3A621-D9CC-4CA6-98D7-68A195EEB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63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AF88A3-07F5-A928-3023-CDADE7C4E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DB19-FD1D-4D7D-8C3B-ADDE4CF3B233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10563-B53C-95C8-DB78-BA8BA21F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0FBD4-D2D2-0B54-BB4C-2D9BD8ED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3A621-D9CC-4CA6-98D7-68A195EEB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24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B8A0-9AF9-5733-2A61-E60DA67E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DFA53-909D-EA40-9908-A9058F277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8E36E-B0A5-D26E-5F81-4FD496D70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48C77-C568-7034-0845-2B3431A56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DB19-FD1D-4D7D-8C3B-ADDE4CF3B233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9A417-B02F-E594-B058-60F3312DF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AC65D-4B0B-8856-AC53-3BFDE180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3A621-D9CC-4CA6-98D7-68A195EEB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57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961E-9D79-4E31-6BF7-6AE99D3A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9CC4D-36AB-8A5C-C299-F81F52F14D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12593-C217-FCF0-7821-8BEDB91FC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A685C-7A2A-9D83-6BD7-E500449AD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DB19-FD1D-4D7D-8C3B-ADDE4CF3B233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D0885-E8EE-81ED-6C6E-7EF3935A8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5E712-29E1-3D2E-7E4C-D71B4EB84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3A621-D9CC-4CA6-98D7-68A195EEB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66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87903-D62B-6E6E-9C48-193CBEB5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0509B-536A-7DE3-80A1-6101B1505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76A07-1EE6-BFBF-43C8-70D82D8A9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3DB19-FD1D-4D7D-8C3B-ADDE4CF3B233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FFDF7-BD0D-CA24-D5EB-3D1271DF4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51AC6-2A2F-0923-ECFD-AE88A3A10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3A621-D9CC-4CA6-98D7-68A195EEB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453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78A96A-C605-7F85-ADE7-3241C8283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10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DA91F3-9EFF-6E64-64EF-1305486A9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00CD357-5F8F-C62B-8F37-9774DA429992}"/>
              </a:ext>
            </a:extLst>
          </p:cNvPr>
          <p:cNvSpPr/>
          <p:nvPr/>
        </p:nvSpPr>
        <p:spPr>
          <a:xfrm>
            <a:off x="402775" y="593272"/>
            <a:ext cx="11440885" cy="5502728"/>
          </a:xfrm>
          <a:custGeom>
            <a:avLst/>
            <a:gdLst>
              <a:gd name="connsiteX0" fmla="*/ 3613035 w 11440885"/>
              <a:gd name="connsiteY0" fmla="*/ 2364017 h 5502728"/>
              <a:gd name="connsiteX1" fmla="*/ 7864701 w 11440885"/>
              <a:gd name="connsiteY1" fmla="*/ 2364017 h 5502728"/>
              <a:gd name="connsiteX2" fmla="*/ 7864701 w 11440885"/>
              <a:gd name="connsiteY2" fmla="*/ 2364019 h 5502728"/>
              <a:gd name="connsiteX3" fmla="*/ 7864701 w 11440885"/>
              <a:gd name="connsiteY3" fmla="*/ 2364020 h 5502728"/>
              <a:gd name="connsiteX4" fmla="*/ 7793717 w 11440885"/>
              <a:gd name="connsiteY4" fmla="*/ 2364020 h 5502728"/>
              <a:gd name="connsiteX5" fmla="*/ 7793717 w 11440885"/>
              <a:gd name="connsiteY5" fmla="*/ 5502728 h 5502728"/>
              <a:gd name="connsiteX6" fmla="*/ 3613035 w 11440885"/>
              <a:gd name="connsiteY6" fmla="*/ 5502728 h 5502728"/>
              <a:gd name="connsiteX7" fmla="*/ 0 w 11440885"/>
              <a:gd name="connsiteY7" fmla="*/ 2364017 h 5502728"/>
              <a:gd name="connsiteX8" fmla="*/ 3474016 w 11440885"/>
              <a:gd name="connsiteY8" fmla="*/ 2364017 h 5502728"/>
              <a:gd name="connsiteX9" fmla="*/ 3474016 w 11440885"/>
              <a:gd name="connsiteY9" fmla="*/ 5502728 h 5502728"/>
              <a:gd name="connsiteX10" fmla="*/ 0 w 11440885"/>
              <a:gd name="connsiteY10" fmla="*/ 5502728 h 5502728"/>
              <a:gd name="connsiteX11" fmla="*/ 7932736 w 11440885"/>
              <a:gd name="connsiteY11" fmla="*/ 0 h 5502728"/>
              <a:gd name="connsiteX12" fmla="*/ 11440885 w 11440885"/>
              <a:gd name="connsiteY12" fmla="*/ 0 h 5502728"/>
              <a:gd name="connsiteX13" fmla="*/ 11440885 w 11440885"/>
              <a:gd name="connsiteY13" fmla="*/ 5502728 h 5502728"/>
              <a:gd name="connsiteX14" fmla="*/ 7932736 w 11440885"/>
              <a:gd name="connsiteY14" fmla="*/ 5502728 h 5502728"/>
              <a:gd name="connsiteX15" fmla="*/ 0 w 11440885"/>
              <a:gd name="connsiteY15" fmla="*/ 0 h 5502728"/>
              <a:gd name="connsiteX16" fmla="*/ 7793717 w 11440885"/>
              <a:gd name="connsiteY16" fmla="*/ 0 h 5502728"/>
              <a:gd name="connsiteX17" fmla="*/ 7793717 w 11440885"/>
              <a:gd name="connsiteY17" fmla="*/ 2249717 h 5502728"/>
              <a:gd name="connsiteX18" fmla="*/ 0 w 11440885"/>
              <a:gd name="connsiteY18" fmla="*/ 2249717 h 550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40885" h="5502728">
                <a:moveTo>
                  <a:pt x="3613035" y="2364017"/>
                </a:moveTo>
                <a:lnTo>
                  <a:pt x="7864701" y="2364017"/>
                </a:lnTo>
                <a:lnTo>
                  <a:pt x="7864701" y="2364019"/>
                </a:lnTo>
                <a:lnTo>
                  <a:pt x="7864701" y="2364020"/>
                </a:lnTo>
                <a:lnTo>
                  <a:pt x="7793717" y="2364020"/>
                </a:lnTo>
                <a:lnTo>
                  <a:pt x="7793717" y="5502728"/>
                </a:lnTo>
                <a:lnTo>
                  <a:pt x="3613035" y="5502728"/>
                </a:lnTo>
                <a:close/>
                <a:moveTo>
                  <a:pt x="0" y="2364017"/>
                </a:moveTo>
                <a:lnTo>
                  <a:pt x="3474016" y="2364017"/>
                </a:lnTo>
                <a:lnTo>
                  <a:pt x="3474016" y="5502728"/>
                </a:lnTo>
                <a:lnTo>
                  <a:pt x="0" y="5502728"/>
                </a:lnTo>
                <a:close/>
                <a:moveTo>
                  <a:pt x="7932736" y="0"/>
                </a:moveTo>
                <a:lnTo>
                  <a:pt x="11440885" y="0"/>
                </a:lnTo>
                <a:lnTo>
                  <a:pt x="11440885" y="5502728"/>
                </a:lnTo>
                <a:lnTo>
                  <a:pt x="7932736" y="5502728"/>
                </a:lnTo>
                <a:close/>
                <a:moveTo>
                  <a:pt x="0" y="0"/>
                </a:moveTo>
                <a:lnTo>
                  <a:pt x="7793717" y="0"/>
                </a:lnTo>
                <a:lnTo>
                  <a:pt x="7793717" y="2249717"/>
                </a:lnTo>
                <a:lnTo>
                  <a:pt x="0" y="2249717"/>
                </a:lnTo>
                <a:close/>
              </a:path>
            </a:pathLst>
          </a:custGeom>
          <a:gradFill>
            <a:gsLst>
              <a:gs pos="0">
                <a:schemeClr val="tx1">
                  <a:alpha val="80000"/>
                </a:schemeClr>
              </a:gs>
              <a:gs pos="100000">
                <a:srgbClr val="7030A0">
                  <a:alpha val="8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920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elsonmno@gmail.com</dc:creator>
  <cp:lastModifiedBy>elsonmno@gmail.com</cp:lastModifiedBy>
  <cp:revision>3</cp:revision>
  <dcterms:created xsi:type="dcterms:W3CDTF">2022-12-01T20:03:20Z</dcterms:created>
  <dcterms:modified xsi:type="dcterms:W3CDTF">2022-12-01T21:10:34Z</dcterms:modified>
</cp:coreProperties>
</file>